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5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8EA24-8A1F-47B6-BCCD-D7FCFBE494F6}" type="datetimeFigureOut">
              <a:rPr lang="es-CL" smtClean="0"/>
              <a:t>18-01-2015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CC00-05AB-4B59-A68C-D23F177B4E6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78828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8EA24-8A1F-47B6-BCCD-D7FCFBE494F6}" type="datetimeFigureOut">
              <a:rPr lang="es-CL" smtClean="0"/>
              <a:t>18-01-2015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CC00-05AB-4B59-A68C-D23F177B4E6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0645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8EA24-8A1F-47B6-BCCD-D7FCFBE494F6}" type="datetimeFigureOut">
              <a:rPr lang="es-CL" smtClean="0"/>
              <a:t>18-01-2015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CC00-05AB-4B59-A68C-D23F177B4E6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5017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8EA24-8A1F-47B6-BCCD-D7FCFBE494F6}" type="datetimeFigureOut">
              <a:rPr lang="es-CL" smtClean="0"/>
              <a:t>18-01-2015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CC00-05AB-4B59-A68C-D23F177B4E6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82251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8EA24-8A1F-47B6-BCCD-D7FCFBE494F6}" type="datetimeFigureOut">
              <a:rPr lang="es-CL" smtClean="0"/>
              <a:t>18-01-2015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CC00-05AB-4B59-A68C-D23F177B4E6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26843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8EA24-8A1F-47B6-BCCD-D7FCFBE494F6}" type="datetimeFigureOut">
              <a:rPr lang="es-CL" smtClean="0"/>
              <a:t>18-01-2015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CC00-05AB-4B59-A68C-D23F177B4E6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57426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8EA24-8A1F-47B6-BCCD-D7FCFBE494F6}" type="datetimeFigureOut">
              <a:rPr lang="es-CL" smtClean="0"/>
              <a:t>18-01-2015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CC00-05AB-4B59-A68C-D23F177B4E6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5546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8EA24-8A1F-47B6-BCCD-D7FCFBE494F6}" type="datetimeFigureOut">
              <a:rPr lang="es-CL" smtClean="0"/>
              <a:t>18-01-2015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CC00-05AB-4B59-A68C-D23F177B4E6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29354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8EA24-8A1F-47B6-BCCD-D7FCFBE494F6}" type="datetimeFigureOut">
              <a:rPr lang="es-CL" smtClean="0"/>
              <a:t>18-01-2015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CC00-05AB-4B59-A68C-D23F177B4E6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6498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8EA24-8A1F-47B6-BCCD-D7FCFBE494F6}" type="datetimeFigureOut">
              <a:rPr lang="es-CL" smtClean="0"/>
              <a:t>18-01-2015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CC00-05AB-4B59-A68C-D23F177B4E6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00065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8EA24-8A1F-47B6-BCCD-D7FCFBE494F6}" type="datetimeFigureOut">
              <a:rPr lang="es-CL" smtClean="0"/>
              <a:t>18-01-2015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CC00-05AB-4B59-A68C-D23F177B4E6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4461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8EA24-8A1F-47B6-BCCD-D7FCFBE494F6}" type="datetimeFigureOut">
              <a:rPr lang="es-CL" smtClean="0"/>
              <a:t>18-01-2015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6CC00-05AB-4B59-A68C-D23F177B4E6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25218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103 Grupo"/>
          <p:cNvGrpSpPr/>
          <p:nvPr/>
        </p:nvGrpSpPr>
        <p:grpSpPr>
          <a:xfrm>
            <a:off x="-180528" y="632882"/>
            <a:ext cx="9433048" cy="4839829"/>
            <a:chOff x="-180528" y="632882"/>
            <a:chExt cx="9433048" cy="4839829"/>
          </a:xfrm>
        </p:grpSpPr>
        <p:cxnSp>
          <p:nvCxnSpPr>
            <p:cNvPr id="5" name="4 Conector recto de flecha"/>
            <p:cNvCxnSpPr/>
            <p:nvPr/>
          </p:nvCxnSpPr>
          <p:spPr>
            <a:xfrm>
              <a:off x="1343337" y="3212976"/>
              <a:ext cx="6984776" cy="601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5 Conector recto de flecha"/>
            <p:cNvCxnSpPr/>
            <p:nvPr/>
          </p:nvCxnSpPr>
          <p:spPr>
            <a:xfrm>
              <a:off x="1721464" y="1052736"/>
              <a:ext cx="1719808" cy="214272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8 Conector recto de flecha"/>
            <p:cNvCxnSpPr/>
            <p:nvPr/>
          </p:nvCxnSpPr>
          <p:spPr>
            <a:xfrm>
              <a:off x="4220344" y="1041918"/>
              <a:ext cx="1719808" cy="214272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9 Conector recto de flecha"/>
            <p:cNvCxnSpPr/>
            <p:nvPr/>
          </p:nvCxnSpPr>
          <p:spPr>
            <a:xfrm>
              <a:off x="6095865" y="1076265"/>
              <a:ext cx="1719808" cy="214272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10 Conector recto de flecha"/>
            <p:cNvCxnSpPr/>
            <p:nvPr/>
          </p:nvCxnSpPr>
          <p:spPr>
            <a:xfrm rot="-5400000">
              <a:off x="840532" y="3007533"/>
              <a:ext cx="1719808" cy="214272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 de flecha"/>
            <p:cNvCxnSpPr/>
            <p:nvPr/>
          </p:nvCxnSpPr>
          <p:spPr>
            <a:xfrm rot="-5400000">
              <a:off x="3216796" y="3001516"/>
              <a:ext cx="1719808" cy="214272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13 Conector recto de flecha"/>
            <p:cNvCxnSpPr/>
            <p:nvPr/>
          </p:nvCxnSpPr>
          <p:spPr>
            <a:xfrm rot="-5400000">
              <a:off x="5112262" y="2999826"/>
              <a:ext cx="1719808" cy="214272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15 CuadroTexto"/>
            <p:cNvSpPr txBox="1"/>
            <p:nvPr/>
          </p:nvSpPr>
          <p:spPr>
            <a:xfrm>
              <a:off x="899592" y="642174"/>
              <a:ext cx="14324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600" b="1" i="1" dirty="0" smtClean="0"/>
                <a:t>(CATEGORIA I)</a:t>
              </a:r>
              <a:endParaRPr lang="es-CL" sz="1600" b="1" i="1" dirty="0"/>
            </a:p>
          </p:txBody>
        </p:sp>
        <p:sp>
          <p:nvSpPr>
            <p:cNvPr id="17" name="16 CuadroTexto"/>
            <p:cNvSpPr txBox="1"/>
            <p:nvPr/>
          </p:nvSpPr>
          <p:spPr>
            <a:xfrm>
              <a:off x="5339477" y="632882"/>
              <a:ext cx="161629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600" b="1" i="1" dirty="0" smtClean="0"/>
                <a:t>(CATEGORIA III)</a:t>
              </a:r>
              <a:endParaRPr lang="es-CL" sz="1600" b="1" i="1" dirty="0"/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3409510" y="642174"/>
              <a:ext cx="14647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600" b="1" i="1" dirty="0" smtClean="0"/>
                <a:t>(CATEGORIA II)</a:t>
              </a:r>
              <a:endParaRPr lang="es-CL" sz="1600" b="1" i="1" dirty="0"/>
            </a:p>
          </p:txBody>
        </p:sp>
        <p:sp>
          <p:nvSpPr>
            <p:cNvPr id="20" name="19 CuadroTexto"/>
            <p:cNvSpPr txBox="1"/>
            <p:nvPr/>
          </p:nvSpPr>
          <p:spPr>
            <a:xfrm>
              <a:off x="6355" y="5129141"/>
              <a:ext cx="155922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600" b="1" i="1" dirty="0" smtClean="0"/>
                <a:t>(CATEGORIA IV)</a:t>
              </a:r>
              <a:endParaRPr lang="es-CL" sz="1600" b="1" i="1" dirty="0"/>
            </a:p>
          </p:txBody>
        </p:sp>
        <p:sp>
          <p:nvSpPr>
            <p:cNvPr id="21" name="20 CuadroTexto"/>
            <p:cNvSpPr txBox="1"/>
            <p:nvPr/>
          </p:nvSpPr>
          <p:spPr>
            <a:xfrm>
              <a:off x="2051720" y="5131091"/>
              <a:ext cx="14647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600" b="1" i="1" dirty="0" smtClean="0"/>
                <a:t>(CATEGORÍA V)</a:t>
              </a:r>
              <a:endParaRPr lang="es-CL" sz="1600" b="1" i="1" dirty="0"/>
            </a:p>
          </p:txBody>
        </p:sp>
        <p:sp>
          <p:nvSpPr>
            <p:cNvPr id="22" name="21 CuadroTexto"/>
            <p:cNvSpPr txBox="1"/>
            <p:nvPr/>
          </p:nvSpPr>
          <p:spPr>
            <a:xfrm>
              <a:off x="3856112" y="5134157"/>
              <a:ext cx="244827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600" b="1" i="1" dirty="0" smtClean="0"/>
                <a:t>(CATEGORIA VI)</a:t>
              </a:r>
              <a:endParaRPr lang="es-CL" sz="1600" b="1" i="1" dirty="0"/>
            </a:p>
          </p:txBody>
        </p:sp>
        <p:sp>
          <p:nvSpPr>
            <p:cNvPr id="24" name="23 CuadroTexto"/>
            <p:cNvSpPr txBox="1"/>
            <p:nvPr/>
          </p:nvSpPr>
          <p:spPr>
            <a:xfrm>
              <a:off x="8317835" y="3068960"/>
              <a:ext cx="9346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600" b="1" i="1" dirty="0" smtClean="0">
                  <a:solidFill>
                    <a:srgbClr val="FF0000"/>
                  </a:solidFill>
                </a:rPr>
                <a:t>EFECTO</a:t>
              </a:r>
              <a:endParaRPr lang="es-CL" sz="1600" b="1" i="1" dirty="0">
                <a:solidFill>
                  <a:srgbClr val="FF0000"/>
                </a:solidFill>
              </a:endParaRPr>
            </a:p>
          </p:txBody>
        </p:sp>
        <p:cxnSp>
          <p:nvCxnSpPr>
            <p:cNvPr id="25" name="24 Conector recto de flecha"/>
            <p:cNvCxnSpPr/>
            <p:nvPr/>
          </p:nvCxnSpPr>
          <p:spPr>
            <a:xfrm>
              <a:off x="929376" y="1772816"/>
              <a:ext cx="1404156" cy="0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28 Conector recto de flecha"/>
            <p:cNvCxnSpPr/>
            <p:nvPr/>
          </p:nvCxnSpPr>
          <p:spPr>
            <a:xfrm>
              <a:off x="3428256" y="1772816"/>
              <a:ext cx="1404156" cy="0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29 Conector recto de flecha"/>
            <p:cNvCxnSpPr/>
            <p:nvPr/>
          </p:nvCxnSpPr>
          <p:spPr>
            <a:xfrm flipH="1">
              <a:off x="6671929" y="1772816"/>
              <a:ext cx="1376536" cy="0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31 Conector recto de flecha"/>
            <p:cNvCxnSpPr/>
            <p:nvPr/>
          </p:nvCxnSpPr>
          <p:spPr>
            <a:xfrm>
              <a:off x="2707432" y="4069635"/>
              <a:ext cx="1404156" cy="0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32 Conector recto de flecha"/>
            <p:cNvCxnSpPr/>
            <p:nvPr/>
          </p:nvCxnSpPr>
          <p:spPr>
            <a:xfrm flipV="1">
              <a:off x="929376" y="4077073"/>
              <a:ext cx="779816" cy="1824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33 Conector recto de flecha"/>
            <p:cNvCxnSpPr/>
            <p:nvPr/>
          </p:nvCxnSpPr>
          <p:spPr>
            <a:xfrm flipH="1">
              <a:off x="5841588" y="4149080"/>
              <a:ext cx="1507486" cy="0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40 Conector recto de flecha"/>
            <p:cNvCxnSpPr/>
            <p:nvPr/>
          </p:nvCxnSpPr>
          <p:spPr>
            <a:xfrm flipH="1" flipV="1">
              <a:off x="6595331" y="4148843"/>
              <a:ext cx="406008" cy="720080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42 Conector recto de flecha"/>
            <p:cNvCxnSpPr/>
            <p:nvPr/>
          </p:nvCxnSpPr>
          <p:spPr>
            <a:xfrm flipV="1">
              <a:off x="2483768" y="4069636"/>
              <a:ext cx="695181" cy="537707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43 Conector recto de flecha"/>
            <p:cNvCxnSpPr/>
            <p:nvPr/>
          </p:nvCxnSpPr>
          <p:spPr>
            <a:xfrm flipV="1">
              <a:off x="4018130" y="1753242"/>
              <a:ext cx="224408" cy="720080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44 Conector recto de flecha"/>
            <p:cNvCxnSpPr/>
            <p:nvPr/>
          </p:nvCxnSpPr>
          <p:spPr>
            <a:xfrm flipV="1">
              <a:off x="1453377" y="1753242"/>
              <a:ext cx="224408" cy="720080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46 Conector recto de flecha"/>
            <p:cNvCxnSpPr/>
            <p:nvPr/>
          </p:nvCxnSpPr>
          <p:spPr>
            <a:xfrm flipH="1" flipV="1">
              <a:off x="6798336" y="4530656"/>
              <a:ext cx="827073" cy="15337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49 Conector recto de flecha"/>
            <p:cNvCxnSpPr/>
            <p:nvPr/>
          </p:nvCxnSpPr>
          <p:spPr>
            <a:xfrm flipV="1">
              <a:off x="915411" y="2091204"/>
              <a:ext cx="648073" cy="22346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61 CuadroTexto"/>
            <p:cNvSpPr txBox="1"/>
            <p:nvPr/>
          </p:nvSpPr>
          <p:spPr>
            <a:xfrm>
              <a:off x="7956376" y="1556756"/>
              <a:ext cx="11884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200" b="1" i="1" dirty="0" smtClean="0">
                  <a:solidFill>
                    <a:schemeClr val="accent1"/>
                  </a:solidFill>
                </a:rPr>
                <a:t>CAUSA DE PRIMER NIVEL </a:t>
              </a:r>
              <a:endParaRPr lang="es-CL" sz="1200" b="1" i="1" dirty="0">
                <a:solidFill>
                  <a:schemeClr val="accent1"/>
                </a:solidFill>
              </a:endParaRPr>
            </a:p>
          </p:txBody>
        </p:sp>
        <p:sp>
          <p:nvSpPr>
            <p:cNvPr id="85" name="84 CuadroTexto"/>
            <p:cNvSpPr txBox="1"/>
            <p:nvPr/>
          </p:nvSpPr>
          <p:spPr>
            <a:xfrm>
              <a:off x="7164288" y="3949025"/>
              <a:ext cx="12065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200" b="1" i="1" dirty="0" smtClean="0">
                  <a:solidFill>
                    <a:schemeClr val="accent1"/>
                  </a:solidFill>
                </a:rPr>
                <a:t>CAUSA DE PRIMER NIVEL </a:t>
              </a:r>
              <a:endParaRPr lang="es-CL" sz="1200" b="1" i="1" dirty="0">
                <a:solidFill>
                  <a:schemeClr val="accent1"/>
                </a:solidFill>
              </a:endParaRPr>
            </a:p>
          </p:txBody>
        </p:sp>
        <p:sp>
          <p:nvSpPr>
            <p:cNvPr id="86" name="85 CuadroTexto"/>
            <p:cNvSpPr txBox="1"/>
            <p:nvPr/>
          </p:nvSpPr>
          <p:spPr>
            <a:xfrm>
              <a:off x="2401990" y="1587534"/>
              <a:ext cx="13059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200" b="1" i="1" dirty="0" smtClean="0">
                  <a:solidFill>
                    <a:schemeClr val="accent1"/>
                  </a:solidFill>
                </a:rPr>
                <a:t>CAUSA DE PRIMER NIVEL </a:t>
              </a:r>
              <a:endParaRPr lang="es-CL" sz="1200" b="1" i="1" dirty="0">
                <a:solidFill>
                  <a:schemeClr val="accent1"/>
                </a:solidFill>
              </a:endParaRPr>
            </a:p>
          </p:txBody>
        </p:sp>
        <p:sp>
          <p:nvSpPr>
            <p:cNvPr id="87" name="86 CuadroTexto"/>
            <p:cNvSpPr txBox="1"/>
            <p:nvPr/>
          </p:nvSpPr>
          <p:spPr>
            <a:xfrm>
              <a:off x="1663012" y="3869580"/>
              <a:ext cx="12409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200" b="1" i="1" dirty="0" smtClean="0">
                  <a:solidFill>
                    <a:schemeClr val="accent1"/>
                  </a:solidFill>
                </a:rPr>
                <a:t>CAUSA DE PRIMER NIVEL </a:t>
              </a:r>
              <a:endParaRPr lang="es-CL" sz="1200" b="1" i="1" dirty="0">
                <a:solidFill>
                  <a:schemeClr val="accent1"/>
                </a:solidFill>
              </a:endParaRPr>
            </a:p>
          </p:txBody>
        </p:sp>
        <p:sp>
          <p:nvSpPr>
            <p:cNvPr id="90" name="89 CuadroTexto"/>
            <p:cNvSpPr txBox="1"/>
            <p:nvPr/>
          </p:nvSpPr>
          <p:spPr>
            <a:xfrm>
              <a:off x="-180528" y="1556792"/>
              <a:ext cx="13479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200" b="1" i="1" dirty="0" smtClean="0">
                  <a:solidFill>
                    <a:schemeClr val="accent1"/>
                  </a:solidFill>
                </a:rPr>
                <a:t>CAUSA DE PRIMER NIVEL </a:t>
              </a:r>
              <a:endParaRPr lang="es-CL" sz="1200" b="1" i="1" dirty="0">
                <a:solidFill>
                  <a:schemeClr val="accent1"/>
                </a:solidFill>
              </a:endParaRPr>
            </a:p>
          </p:txBody>
        </p:sp>
        <p:sp>
          <p:nvSpPr>
            <p:cNvPr id="91" name="90 CuadroTexto"/>
            <p:cNvSpPr txBox="1"/>
            <p:nvPr/>
          </p:nvSpPr>
          <p:spPr>
            <a:xfrm>
              <a:off x="6452592" y="4873021"/>
              <a:ext cx="11437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000" b="1" i="1" dirty="0" smtClean="0">
                  <a:solidFill>
                    <a:srgbClr val="00B050"/>
                  </a:solidFill>
                </a:rPr>
                <a:t>CAUSA DE SEGUNDO NIVEL </a:t>
              </a:r>
              <a:endParaRPr lang="es-CL" sz="1000" b="1" i="1" dirty="0">
                <a:solidFill>
                  <a:srgbClr val="00B050"/>
                </a:solidFill>
              </a:endParaRPr>
            </a:p>
          </p:txBody>
        </p:sp>
        <p:sp>
          <p:nvSpPr>
            <p:cNvPr id="92" name="91 CuadroTexto"/>
            <p:cNvSpPr txBox="1"/>
            <p:nvPr/>
          </p:nvSpPr>
          <p:spPr>
            <a:xfrm>
              <a:off x="1563688" y="4607343"/>
              <a:ext cx="11437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000" b="1" i="1" dirty="0" smtClean="0">
                  <a:solidFill>
                    <a:srgbClr val="00B050"/>
                  </a:solidFill>
                </a:rPr>
                <a:t>CAUSA DE SEGUNDO NIVEL </a:t>
              </a:r>
              <a:endParaRPr lang="es-CL" sz="1000" b="1" i="1" dirty="0">
                <a:solidFill>
                  <a:srgbClr val="00B050"/>
                </a:solidFill>
              </a:endParaRPr>
            </a:p>
          </p:txBody>
        </p:sp>
        <p:sp>
          <p:nvSpPr>
            <p:cNvPr id="93" name="92 CuadroTexto"/>
            <p:cNvSpPr txBox="1"/>
            <p:nvPr/>
          </p:nvSpPr>
          <p:spPr>
            <a:xfrm>
              <a:off x="3461151" y="2473322"/>
              <a:ext cx="11437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000" b="1" i="1" dirty="0" smtClean="0">
                  <a:solidFill>
                    <a:srgbClr val="00B050"/>
                  </a:solidFill>
                </a:rPr>
                <a:t>CAUSA DE SEGUNDO NIVEL </a:t>
              </a:r>
              <a:endParaRPr lang="es-CL" sz="1000" b="1" i="1" dirty="0">
                <a:solidFill>
                  <a:srgbClr val="00B050"/>
                </a:solidFill>
              </a:endParaRPr>
            </a:p>
          </p:txBody>
        </p:sp>
        <p:sp>
          <p:nvSpPr>
            <p:cNvPr id="94" name="93 CuadroTexto"/>
            <p:cNvSpPr txBox="1"/>
            <p:nvPr/>
          </p:nvSpPr>
          <p:spPr>
            <a:xfrm>
              <a:off x="899592" y="2469543"/>
              <a:ext cx="11437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000" b="1" i="1" dirty="0" smtClean="0">
                  <a:solidFill>
                    <a:srgbClr val="00B050"/>
                  </a:solidFill>
                </a:rPr>
                <a:t>CAUSA DE SEGUNDO NIVEL </a:t>
              </a:r>
              <a:endParaRPr lang="es-CL" sz="1000" b="1" i="1" dirty="0">
                <a:solidFill>
                  <a:srgbClr val="00B050"/>
                </a:solidFill>
              </a:endParaRPr>
            </a:p>
          </p:txBody>
        </p:sp>
        <p:sp>
          <p:nvSpPr>
            <p:cNvPr id="98" name="97 CuadroTexto"/>
            <p:cNvSpPr txBox="1"/>
            <p:nvPr/>
          </p:nvSpPr>
          <p:spPr>
            <a:xfrm>
              <a:off x="-126997" y="3869580"/>
              <a:ext cx="12409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200" b="1" i="1" dirty="0" smtClean="0">
                  <a:solidFill>
                    <a:schemeClr val="accent1"/>
                  </a:solidFill>
                </a:rPr>
                <a:t>CAUSA DE PRIMER NIVEL </a:t>
              </a:r>
              <a:endParaRPr lang="es-CL" sz="1200" b="1" i="1" dirty="0">
                <a:solidFill>
                  <a:schemeClr val="accent1"/>
                </a:solidFill>
              </a:endParaRPr>
            </a:p>
          </p:txBody>
        </p:sp>
        <p:sp>
          <p:nvSpPr>
            <p:cNvPr id="101" name="100 CuadroTexto"/>
            <p:cNvSpPr txBox="1"/>
            <p:nvPr/>
          </p:nvSpPr>
          <p:spPr>
            <a:xfrm>
              <a:off x="7596336" y="4584340"/>
              <a:ext cx="10081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800" b="1" i="1" dirty="0" smtClean="0">
                  <a:solidFill>
                    <a:srgbClr val="FF0000"/>
                  </a:solidFill>
                </a:rPr>
                <a:t>CAUSA DE TERCER NIVEL</a:t>
              </a:r>
              <a:endParaRPr lang="es-CL" sz="800" b="1" i="1" dirty="0">
                <a:solidFill>
                  <a:srgbClr val="FF0000"/>
                </a:solidFill>
              </a:endParaRPr>
            </a:p>
          </p:txBody>
        </p:sp>
        <p:sp>
          <p:nvSpPr>
            <p:cNvPr id="102" name="101 CuadroTexto"/>
            <p:cNvSpPr txBox="1"/>
            <p:nvPr/>
          </p:nvSpPr>
          <p:spPr>
            <a:xfrm>
              <a:off x="-10601" y="2157994"/>
              <a:ext cx="10081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800" b="1" i="1" dirty="0" smtClean="0">
                  <a:solidFill>
                    <a:srgbClr val="FF0000"/>
                  </a:solidFill>
                </a:rPr>
                <a:t>CAUSA DE TERCER NIVEL</a:t>
              </a:r>
              <a:endParaRPr lang="es-CL" sz="800" b="1" i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0032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73</Words>
  <Application>Microsoft Office PowerPoint</Application>
  <PresentationFormat>Presentación en pantalla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Felipe Gajardo</dc:creator>
  <cp:lastModifiedBy>Felipe Gajardo Jiménez</cp:lastModifiedBy>
  <cp:revision>4</cp:revision>
  <dcterms:created xsi:type="dcterms:W3CDTF">2014-10-22T20:47:08Z</dcterms:created>
  <dcterms:modified xsi:type="dcterms:W3CDTF">2015-01-18T13:49:22Z</dcterms:modified>
</cp:coreProperties>
</file>